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32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5F37-0DA8-41C9-87B8-4520F961018A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DCF1-29E0-47FA-93E3-F8373E52C4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7720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5F37-0DA8-41C9-87B8-4520F961018A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DCF1-29E0-47FA-93E3-F8373E52C4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5411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5F37-0DA8-41C9-87B8-4520F961018A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DCF1-29E0-47FA-93E3-F8373E52C4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1894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5F37-0DA8-41C9-87B8-4520F961018A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DCF1-29E0-47FA-93E3-F8373E52C4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425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5F37-0DA8-41C9-87B8-4520F961018A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DCF1-29E0-47FA-93E3-F8373E52C4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3244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5F37-0DA8-41C9-87B8-4520F961018A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DCF1-29E0-47FA-93E3-F8373E52C4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91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5F37-0DA8-41C9-87B8-4520F961018A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DCF1-29E0-47FA-93E3-F8373E52C4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6182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5F37-0DA8-41C9-87B8-4520F961018A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DCF1-29E0-47FA-93E3-F8373E52C4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934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5F37-0DA8-41C9-87B8-4520F961018A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DCF1-29E0-47FA-93E3-F8373E52C4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425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5F37-0DA8-41C9-87B8-4520F961018A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DCF1-29E0-47FA-93E3-F8373E52C4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0474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5F37-0DA8-41C9-87B8-4520F961018A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DCF1-29E0-47FA-93E3-F8373E52C4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2635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B5F37-0DA8-41C9-87B8-4520F961018A}" type="datetimeFigureOut">
              <a:rPr lang="es-ES" smtClean="0"/>
              <a:t>26/06/2023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8DCF1-29E0-47FA-93E3-F8373E52C4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7111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BB639DA-63A9-180B-74F4-783721CB77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89257"/>
            <a:ext cx="6858000" cy="3802743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85166BEB-D5C9-7A50-C1D5-F9CECD3453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4829348"/>
            <a:ext cx="6858000" cy="3347035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BE792B35-1CB7-FD6E-66D6-32C2C73309C6}"/>
              </a:ext>
            </a:extLst>
          </p:cNvPr>
          <p:cNvSpPr txBox="1"/>
          <p:nvPr/>
        </p:nvSpPr>
        <p:spPr>
          <a:xfrm>
            <a:off x="595085" y="798286"/>
            <a:ext cx="5370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Pagina:      </a:t>
            </a:r>
            <a:r>
              <a:rPr lang="es-ES" dirty="0"/>
              <a:t>dgsa.uaeh.edu.mx:8080/</a:t>
            </a:r>
            <a:r>
              <a:rPr lang="es-ES" dirty="0" err="1"/>
              <a:t>jspui</a:t>
            </a:r>
            <a:endParaRPr lang="es-ES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20447A7-F6C3-0F7D-C4B5-E69E9335CE5B}"/>
              </a:ext>
            </a:extLst>
          </p:cNvPr>
          <p:cNvSpPr txBox="1"/>
          <p:nvPr/>
        </p:nvSpPr>
        <p:spPr>
          <a:xfrm>
            <a:off x="2978107" y="216080"/>
            <a:ext cx="11636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/>
              <a:t>DSPACE</a:t>
            </a:r>
          </a:p>
        </p:txBody>
      </p:sp>
    </p:spTree>
    <p:extLst>
      <p:ext uri="{BB962C8B-B14F-4D97-AF65-F5344CB8AC3E}">
        <p14:creationId xmlns:p14="http://schemas.microsoft.com/office/powerpoint/2010/main" val="3278971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B7256FB-DB0B-8C65-EFCB-5282FF6AA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7068"/>
            <a:ext cx="6858000" cy="541203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6A75752-4545-1B8D-73A6-A46212B5084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648"/>
          <a:stretch/>
        </p:blipFill>
        <p:spPr>
          <a:xfrm>
            <a:off x="0" y="6313716"/>
            <a:ext cx="6858000" cy="2095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125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5161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9199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5652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2497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1414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26942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247</TotalTime>
  <Words>14</Words>
  <Application>Microsoft Office PowerPoint</Application>
  <PresentationFormat>Panorámica</PresentationFormat>
  <Paragraphs>2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Digital</dc:creator>
  <cp:lastModifiedBy>Digital</cp:lastModifiedBy>
  <cp:revision>1</cp:revision>
  <dcterms:created xsi:type="dcterms:W3CDTF">2023-06-26T16:07:21Z</dcterms:created>
  <dcterms:modified xsi:type="dcterms:W3CDTF">2023-06-26T20:14:40Z</dcterms:modified>
</cp:coreProperties>
</file>